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619" autoAdjust="0"/>
  </p:normalViewPr>
  <p:slideViewPr>
    <p:cSldViewPr snapToGrid="0">
      <p:cViewPr>
        <p:scale>
          <a:sx n="25" d="100"/>
          <a:sy n="25" d="100"/>
        </p:scale>
        <p:origin x="184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16/02/2025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Freeform: Shape 2689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683" name="Group 2682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43" name="Isosceles Triangle 2642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9" name="Isosceles Triangle 2638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7" name="Isosceles Triangle 2636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71" name="Group 267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grpSp>
        <p:nvGrpSpPr>
          <p:cNvPr id="2670" name="Group 2669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395" name="Group 2394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348" name="Rectangle: Rounded Corners 2347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Rectangle: Rounded Corners 2341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4" name="Rectangle: Rounded Corners 2343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7" name="Rectangle: Rounded Corners 234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46" name="Rectangle: Rounded Corners 2345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5" name="Rectangle: Rounded Corners 2344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9" name="Rectangle: Rounded Corners 2348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62" name="Group 2361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66" name="Group 2365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64" name="Freeform: Shape 236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369" name="Group 2368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368" name="Freeform: Shape 2367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2" name="Group 2381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379" name="Freeform: Shape 2378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80" name="Freeform: Shape 2379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4" name="Group 2383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374" name="Freeform: Shape 2373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5" name="Freeform: Shape 2374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8" name="Freeform: Shape 2377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7" name="Group 2386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89" name="Freeform: Shape 2388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88" name="Freeform: Shape 2387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69" name="Picture 2668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pic>
        <p:nvPicPr>
          <p:cNvPr id="2674" name="Picture 2673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787CBB10-CBDC-F472-D79B-198E1D820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2675" name="TextBox 2674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grpSp>
        <p:nvGrpSpPr>
          <p:cNvPr id="2676" name="Group 2675">
            <a:extLst>
              <a:ext uri="{FF2B5EF4-FFF2-40B4-BE49-F238E27FC236}">
                <a16:creationId xmlns:a16="http://schemas.microsoft.com/office/drawing/2014/main" id="{BB45960B-4CE0-37FD-08E3-B4CC19E57CB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2677" name="Oval 2676">
              <a:extLst>
                <a:ext uri="{FF2B5EF4-FFF2-40B4-BE49-F238E27FC236}">
                  <a16:creationId xmlns:a16="http://schemas.microsoft.com/office/drawing/2014/main" id="{842F50BB-3707-2A2F-D2EE-E335A375FEEE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8" name="Oval 2677">
              <a:extLst>
                <a:ext uri="{FF2B5EF4-FFF2-40B4-BE49-F238E27FC236}">
                  <a16:creationId xmlns:a16="http://schemas.microsoft.com/office/drawing/2014/main" id="{A91C0D5A-CB42-EE04-626A-4E09A7AB6B0F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79" name="Picture 267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717D16EE-B63A-23F0-206C-FE9633504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680" name="Oval 2679">
            <a:extLst>
              <a:ext uri="{FF2B5EF4-FFF2-40B4-BE49-F238E27FC236}">
                <a16:creationId xmlns:a16="http://schemas.microsoft.com/office/drawing/2014/main" id="{D1012EEA-5F87-2042-8571-0D2509CAE91B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1" name="TextBox 2680">
            <a:extLst>
              <a:ext uri="{FF2B5EF4-FFF2-40B4-BE49-F238E27FC236}">
                <a16:creationId xmlns:a16="http://schemas.microsoft.com/office/drawing/2014/main" id="{511670C8-7D3B-63E2-2C9E-D93DBAFB4150}"/>
              </a:ext>
            </a:extLst>
          </p:cNvPr>
          <p:cNvSpPr txBox="1"/>
          <p:nvPr/>
        </p:nvSpPr>
        <p:spPr>
          <a:xfrm>
            <a:off x="182307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2598207" y="14735842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685" name="TextBox 2684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0132803" y="4165494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2686" name="TextBox 2685">
            <a:extLst>
              <a:ext uri="{FF2B5EF4-FFF2-40B4-BE49-F238E27FC236}">
                <a16:creationId xmlns:a16="http://schemas.microsoft.com/office/drawing/2014/main" id="{3434B7A6-A137-6F93-58C2-B15F092FE6BA}"/>
              </a:ext>
            </a:extLst>
          </p:cNvPr>
          <p:cNvSpPr txBox="1"/>
          <p:nvPr/>
        </p:nvSpPr>
        <p:spPr>
          <a:xfrm>
            <a:off x="31198248" y="14971391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2687" name="TextBox 2686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32387" y="20868478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9923082" y="11901246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4279</TotalTime>
  <Words>673</Words>
  <Application>Microsoft Office PowerPoint</Application>
  <PresentationFormat>Custom</PresentationFormat>
  <Paragraphs>76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204</cp:revision>
  <dcterms:created xsi:type="dcterms:W3CDTF">2025-02-13T06:11:16Z</dcterms:created>
  <dcterms:modified xsi:type="dcterms:W3CDTF">2025-02-16T23:39:31Z</dcterms:modified>
</cp:coreProperties>
</file>